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>
      <p:cViewPr varScale="1">
        <p:scale>
          <a:sx n="82" d="100"/>
          <a:sy n="82" d="100"/>
        </p:scale>
        <p:origin x="60" y="1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8C6D4-C197-4FD3-94E4-95FA9EFCB1A8}" type="datetimeFigureOut">
              <a:rPr lang="ko-KR" altLang="en-US" smtClean="0"/>
              <a:t>2016-05-10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AD7C4-672D-4DA9-8AB1-E92B70D351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68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8C6D4-C197-4FD3-94E4-95FA9EFCB1A8}" type="datetimeFigureOut">
              <a:rPr lang="ko-KR" altLang="en-US" smtClean="0"/>
              <a:t>2016-05-10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AD7C4-672D-4DA9-8AB1-E92B70D351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7798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8C6D4-C197-4FD3-94E4-95FA9EFCB1A8}" type="datetimeFigureOut">
              <a:rPr lang="ko-KR" altLang="en-US" smtClean="0"/>
              <a:t>2016-05-10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AD7C4-672D-4DA9-8AB1-E92B70D351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9424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8C6D4-C197-4FD3-94E4-95FA9EFCB1A8}" type="datetimeFigureOut">
              <a:rPr lang="ko-KR" altLang="en-US" smtClean="0"/>
              <a:t>2016-05-10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AD7C4-672D-4DA9-8AB1-E92B70D351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2542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8C6D4-C197-4FD3-94E4-95FA9EFCB1A8}" type="datetimeFigureOut">
              <a:rPr lang="ko-KR" altLang="en-US" smtClean="0"/>
              <a:t>2016-05-10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AD7C4-672D-4DA9-8AB1-E92B70D351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4167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8C6D4-C197-4FD3-94E4-95FA9EFCB1A8}" type="datetimeFigureOut">
              <a:rPr lang="ko-KR" altLang="en-US" smtClean="0"/>
              <a:t>2016-05-10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AD7C4-672D-4DA9-8AB1-E92B70D351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2892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8C6D4-C197-4FD3-94E4-95FA9EFCB1A8}" type="datetimeFigureOut">
              <a:rPr lang="ko-KR" altLang="en-US" smtClean="0"/>
              <a:t>2016-05-10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AD7C4-672D-4DA9-8AB1-E92B70D351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6981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8C6D4-C197-4FD3-94E4-95FA9EFCB1A8}" type="datetimeFigureOut">
              <a:rPr lang="ko-KR" altLang="en-US" smtClean="0"/>
              <a:t>2016-05-10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AD7C4-672D-4DA9-8AB1-E92B70D351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0181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8C6D4-C197-4FD3-94E4-95FA9EFCB1A8}" type="datetimeFigureOut">
              <a:rPr lang="ko-KR" altLang="en-US" smtClean="0"/>
              <a:t>2016-05-10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AD7C4-672D-4DA9-8AB1-E92B70D351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9310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8C6D4-C197-4FD3-94E4-95FA9EFCB1A8}" type="datetimeFigureOut">
              <a:rPr lang="ko-KR" altLang="en-US" smtClean="0"/>
              <a:t>2016-05-10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AD7C4-672D-4DA9-8AB1-E92B70D351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7290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8C6D4-C197-4FD3-94E4-95FA9EFCB1A8}" type="datetimeFigureOut">
              <a:rPr lang="ko-KR" altLang="en-US" smtClean="0"/>
              <a:t>2016-05-10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AD7C4-672D-4DA9-8AB1-E92B70D351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4753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8C6D4-C197-4FD3-94E4-95FA9EFCB1A8}" type="datetimeFigureOut">
              <a:rPr lang="ko-KR" altLang="en-US" smtClean="0"/>
              <a:t>2016-05-10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AD7C4-672D-4DA9-8AB1-E92B70D351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089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979" y="1765750"/>
            <a:ext cx="7142857" cy="24476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36" y="606943"/>
            <a:ext cx="8532677" cy="10156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환경설정 </a:t>
            </a: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 </a:t>
            </a:r>
            <a:r>
              <a:rPr lang="ko-KR" altLang="en-US" sz="11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보안 페이지로 이동하십시요</a:t>
            </a:r>
            <a:endParaRPr lang="en-US" altLang="ko-KR" sz="11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아래와 </a:t>
            </a: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같은 설정내용을 </a:t>
            </a:r>
            <a:r>
              <a:rPr lang="ko-KR" altLang="en-US" sz="11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확인하십시요</a:t>
            </a:r>
            <a:endParaRPr lang="en-US" altLang="ko-KR" sz="11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	- </a:t>
            </a:r>
            <a:r>
              <a:rPr lang="ko-KR" altLang="en-US" sz="11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팝업윈도우 </a:t>
            </a: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차단 </a:t>
            </a: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: </a:t>
            </a:r>
            <a:r>
              <a:rPr lang="ko-KR" altLang="en-US" sz="11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해제</a:t>
            </a: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 (</a:t>
            </a:r>
            <a:r>
              <a:rPr lang="ko-KR" altLang="en-US" sz="11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체크금지</a:t>
            </a: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en-US" altLang="ko-KR" sz="11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	</a:t>
            </a: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- </a:t>
            </a:r>
            <a:r>
              <a:rPr lang="ko-KR" altLang="en-US" sz="11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플레이인 허용    </a:t>
            </a: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: </a:t>
            </a:r>
            <a:r>
              <a:rPr lang="ko-KR" altLang="en-US" sz="11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설정</a:t>
            </a: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(</a:t>
            </a:r>
            <a:r>
              <a:rPr lang="ko-KR" altLang="en-US" sz="11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체크</a:t>
            </a: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Wingdings" panose="05000000000000000000" pitchFamily="2" charset="2"/>
              </a:rPr>
              <a:t>)</a:t>
            </a:r>
            <a:endParaRPr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8" name="그룹 91"/>
          <p:cNvGrpSpPr>
            <a:grpSpLocks/>
          </p:cNvGrpSpPr>
          <p:nvPr/>
        </p:nvGrpSpPr>
        <p:grpSpPr bwMode="auto">
          <a:xfrm>
            <a:off x="416956" y="292617"/>
            <a:ext cx="9098120" cy="297765"/>
            <a:chOff x="273050" y="2171684"/>
            <a:chExt cx="6204905" cy="298782"/>
          </a:xfrm>
        </p:grpSpPr>
        <p:sp>
          <p:nvSpPr>
            <p:cNvPr id="9" name="직사각형 8"/>
            <p:cNvSpPr/>
            <p:nvPr/>
          </p:nvSpPr>
          <p:spPr>
            <a:xfrm>
              <a:off x="273050" y="2171684"/>
              <a:ext cx="6204905" cy="298782"/>
            </a:xfrm>
            <a:prstGeom prst="rect">
              <a:avLst/>
            </a:prstGeom>
            <a:gradFill flip="none" rotWithShape="1">
              <a:gsLst>
                <a:gs pos="0">
                  <a:srgbClr val="D0EBBF">
                    <a:alpha val="0"/>
                  </a:srgbClr>
                </a:gs>
                <a:gs pos="1000">
                  <a:srgbClr val="CDE2FB"/>
                </a:gs>
                <a:gs pos="99000">
                  <a:srgbClr val="CDE2FB"/>
                </a:gs>
                <a:gs pos="100000">
                  <a:srgbClr val="D0EBBF">
                    <a:alpha val="0"/>
                  </a:srgbClr>
                </a:gs>
              </a:gsLst>
              <a:lin ang="0" scaled="1"/>
              <a:tileRect/>
            </a:gra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2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1400" dirty="0"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grpSp>
          <p:nvGrpSpPr>
            <p:cNvPr id="10" name="그룹 61"/>
            <p:cNvGrpSpPr>
              <a:grpSpLocks/>
            </p:cNvGrpSpPr>
            <p:nvPr/>
          </p:nvGrpSpPr>
          <p:grpSpPr bwMode="auto">
            <a:xfrm>
              <a:off x="414161" y="2192521"/>
              <a:ext cx="2749688" cy="277945"/>
              <a:chOff x="414161" y="2192521"/>
              <a:chExt cx="2749688" cy="277945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464720" y="2192521"/>
                <a:ext cx="2699129" cy="277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>
                  <a:bevelT w="1270"/>
                </a:sp3d>
              </a:bodyPr>
              <a:lstStyle/>
              <a:p>
                <a:pPr defTabSz="914327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dirty="0" smtClean="0">
                    <a:solidFill>
                      <a:srgbClr val="212121"/>
                    </a:solidFill>
                    <a:latin typeface="Rix고딕 B" pitchFamily="18" charset="-127"/>
                    <a:ea typeface="Rix고딕 B" pitchFamily="18" charset="-127"/>
                  </a:rPr>
                  <a:t>사파리 설정 </a:t>
                </a:r>
                <a:endParaRPr kumimoji="0" lang="ko-KR" altLang="en-US" sz="1200" dirty="0">
                  <a:solidFill>
                    <a:srgbClr val="212121"/>
                  </a:solidFill>
                  <a:latin typeface="Rix고딕 B" pitchFamily="18" charset="-127"/>
                  <a:ea typeface="Rix고딕 B" pitchFamily="18" charset="-127"/>
                </a:endParaRPr>
              </a:p>
            </p:txBody>
          </p:sp>
          <p:grpSp>
            <p:nvGrpSpPr>
              <p:cNvPr id="12" name="그룹 60"/>
              <p:cNvGrpSpPr>
                <a:grpSpLocks/>
              </p:cNvGrpSpPr>
              <p:nvPr/>
            </p:nvGrpSpPr>
            <p:grpSpPr bwMode="auto">
              <a:xfrm>
                <a:off x="414161" y="2294258"/>
                <a:ext cx="67320" cy="100221"/>
                <a:chOff x="415016" y="2294258"/>
                <a:chExt cx="67320" cy="100221"/>
              </a:xfrm>
            </p:grpSpPr>
            <p:sp>
              <p:nvSpPr>
                <p:cNvPr id="13" name="직사각형 12"/>
                <p:cNvSpPr/>
                <p:nvPr/>
              </p:nvSpPr>
              <p:spPr>
                <a:xfrm rot="2700000">
                  <a:off x="415187" y="2294408"/>
                  <a:ext cx="39822" cy="39686"/>
                </a:xfrm>
                <a:prstGeom prst="rect">
                  <a:avLst/>
                </a:prstGeom>
                <a:solidFill>
                  <a:srgbClr val="8996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327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400" dirty="0">
                    <a:latin typeface="나눔고딕 ExtraBold" pitchFamily="50" charset="-127"/>
                    <a:ea typeface="나눔고딕 ExtraBold" pitchFamily="50" charset="-127"/>
                  </a:endParaRPr>
                </a:p>
              </p:txBody>
            </p:sp>
            <p:sp>
              <p:nvSpPr>
                <p:cNvPr id="14" name="직사각형 13"/>
                <p:cNvSpPr/>
                <p:nvPr/>
              </p:nvSpPr>
              <p:spPr>
                <a:xfrm rot="2700000">
                  <a:off x="415187" y="2354939"/>
                  <a:ext cx="39822" cy="39686"/>
                </a:xfrm>
                <a:prstGeom prst="rect">
                  <a:avLst/>
                </a:prstGeom>
                <a:solidFill>
                  <a:srgbClr val="8996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327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400" dirty="0">
                    <a:latin typeface="나눔고딕 ExtraBold" pitchFamily="50" charset="-127"/>
                    <a:ea typeface="나눔고딕 ExtraBold" pitchFamily="50" charset="-127"/>
                  </a:endParaRPr>
                </a:p>
              </p:txBody>
            </p:sp>
            <p:sp>
              <p:nvSpPr>
                <p:cNvPr id="15" name="직사각형 14"/>
                <p:cNvSpPr/>
                <p:nvPr/>
              </p:nvSpPr>
              <p:spPr>
                <a:xfrm rot="2700000">
                  <a:off x="442173" y="2324673"/>
                  <a:ext cx="39823" cy="39687"/>
                </a:xfrm>
                <a:prstGeom prst="rect">
                  <a:avLst/>
                </a:prstGeom>
                <a:solidFill>
                  <a:srgbClr val="C700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327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400" dirty="0">
                    <a:latin typeface="나눔고딕 ExtraBold" pitchFamily="50" charset="-127"/>
                    <a:ea typeface="나눔고딕 ExtraBold" pitchFamily="50" charset="-127"/>
                  </a:endParaRPr>
                </a:p>
              </p:txBody>
            </p:sp>
          </p:grpSp>
        </p:grpSp>
      </p:grpSp>
      <p:sp>
        <p:nvSpPr>
          <p:cNvPr id="16" name="직사각형 15"/>
          <p:cNvSpPr/>
          <p:nvPr/>
        </p:nvSpPr>
        <p:spPr>
          <a:xfrm>
            <a:off x="3480776" y="3806417"/>
            <a:ext cx="2188028" cy="220435"/>
          </a:xfrm>
          <a:prstGeom prst="rect">
            <a:avLst/>
          </a:prstGeom>
          <a:solidFill>
            <a:srgbClr val="FFFF00">
              <a:alpha val="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3480776" y="3264336"/>
            <a:ext cx="2188028" cy="220435"/>
          </a:xfrm>
          <a:prstGeom prst="rect">
            <a:avLst/>
          </a:prstGeom>
          <a:solidFill>
            <a:srgbClr val="FFFF00">
              <a:alpha val="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5741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9636" y="606943"/>
            <a:ext cx="8532677" cy="22121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플레이어 창이 열리면 아래와 같이 다운로드 및 설치를 진행 </a:t>
            </a:r>
            <a:r>
              <a:rPr lang="ko-KR" altLang="en-US" sz="11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하십시요</a:t>
            </a:r>
            <a:endParaRPr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8" name="그룹 91"/>
          <p:cNvGrpSpPr>
            <a:grpSpLocks/>
          </p:cNvGrpSpPr>
          <p:nvPr/>
        </p:nvGrpSpPr>
        <p:grpSpPr bwMode="auto">
          <a:xfrm>
            <a:off x="416956" y="292617"/>
            <a:ext cx="9098120" cy="297765"/>
            <a:chOff x="273050" y="2171684"/>
            <a:chExt cx="6204905" cy="298782"/>
          </a:xfrm>
        </p:grpSpPr>
        <p:sp>
          <p:nvSpPr>
            <p:cNvPr id="9" name="직사각형 8"/>
            <p:cNvSpPr/>
            <p:nvPr/>
          </p:nvSpPr>
          <p:spPr>
            <a:xfrm>
              <a:off x="273050" y="2171684"/>
              <a:ext cx="6204905" cy="298782"/>
            </a:xfrm>
            <a:prstGeom prst="rect">
              <a:avLst/>
            </a:prstGeom>
            <a:gradFill flip="none" rotWithShape="1">
              <a:gsLst>
                <a:gs pos="0">
                  <a:srgbClr val="D0EBBF">
                    <a:alpha val="0"/>
                  </a:srgbClr>
                </a:gs>
                <a:gs pos="1000">
                  <a:srgbClr val="CDE2FB"/>
                </a:gs>
                <a:gs pos="99000">
                  <a:srgbClr val="CDE2FB"/>
                </a:gs>
                <a:gs pos="100000">
                  <a:srgbClr val="D0EBBF">
                    <a:alpha val="0"/>
                  </a:srgbClr>
                </a:gs>
              </a:gsLst>
              <a:lin ang="0" scaled="1"/>
              <a:tileRect/>
            </a:gra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2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1400" dirty="0"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grpSp>
          <p:nvGrpSpPr>
            <p:cNvPr id="10" name="그룹 61"/>
            <p:cNvGrpSpPr>
              <a:grpSpLocks/>
            </p:cNvGrpSpPr>
            <p:nvPr/>
          </p:nvGrpSpPr>
          <p:grpSpPr bwMode="auto">
            <a:xfrm>
              <a:off x="414161" y="2192521"/>
              <a:ext cx="2749688" cy="277945"/>
              <a:chOff x="414161" y="2192521"/>
              <a:chExt cx="2749688" cy="277945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464720" y="2192521"/>
                <a:ext cx="2699129" cy="277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>
                  <a:bevelT w="1270"/>
                </a:sp3d>
              </a:bodyPr>
              <a:lstStyle/>
              <a:p>
                <a:pPr defTabSz="914327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dirty="0" smtClean="0">
                    <a:solidFill>
                      <a:srgbClr val="212121"/>
                    </a:solidFill>
                    <a:latin typeface="Rix고딕 B" pitchFamily="18" charset="-127"/>
                    <a:ea typeface="Rix고딕 B" pitchFamily="18" charset="-127"/>
                  </a:rPr>
                  <a:t>다운로드</a:t>
                </a:r>
                <a:endParaRPr kumimoji="0" lang="ko-KR" altLang="en-US" sz="1200" dirty="0">
                  <a:solidFill>
                    <a:srgbClr val="212121"/>
                  </a:solidFill>
                  <a:latin typeface="Rix고딕 B" pitchFamily="18" charset="-127"/>
                  <a:ea typeface="Rix고딕 B" pitchFamily="18" charset="-127"/>
                </a:endParaRPr>
              </a:p>
            </p:txBody>
          </p:sp>
          <p:grpSp>
            <p:nvGrpSpPr>
              <p:cNvPr id="12" name="그룹 60"/>
              <p:cNvGrpSpPr>
                <a:grpSpLocks/>
              </p:cNvGrpSpPr>
              <p:nvPr/>
            </p:nvGrpSpPr>
            <p:grpSpPr bwMode="auto">
              <a:xfrm>
                <a:off x="414161" y="2294258"/>
                <a:ext cx="67320" cy="100221"/>
                <a:chOff x="415016" y="2294258"/>
                <a:chExt cx="67320" cy="100221"/>
              </a:xfrm>
            </p:grpSpPr>
            <p:sp>
              <p:nvSpPr>
                <p:cNvPr id="13" name="직사각형 12"/>
                <p:cNvSpPr/>
                <p:nvPr/>
              </p:nvSpPr>
              <p:spPr>
                <a:xfrm rot="2700000">
                  <a:off x="415187" y="2294408"/>
                  <a:ext cx="39822" cy="39686"/>
                </a:xfrm>
                <a:prstGeom prst="rect">
                  <a:avLst/>
                </a:prstGeom>
                <a:solidFill>
                  <a:srgbClr val="8996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327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400" dirty="0">
                    <a:latin typeface="나눔고딕 ExtraBold" pitchFamily="50" charset="-127"/>
                    <a:ea typeface="나눔고딕 ExtraBold" pitchFamily="50" charset="-127"/>
                  </a:endParaRPr>
                </a:p>
              </p:txBody>
            </p:sp>
            <p:sp>
              <p:nvSpPr>
                <p:cNvPr id="14" name="직사각형 13"/>
                <p:cNvSpPr/>
                <p:nvPr/>
              </p:nvSpPr>
              <p:spPr>
                <a:xfrm rot="2700000">
                  <a:off x="415187" y="2354939"/>
                  <a:ext cx="39822" cy="39686"/>
                </a:xfrm>
                <a:prstGeom prst="rect">
                  <a:avLst/>
                </a:prstGeom>
                <a:solidFill>
                  <a:srgbClr val="8996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327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400" dirty="0">
                    <a:latin typeface="나눔고딕 ExtraBold" pitchFamily="50" charset="-127"/>
                    <a:ea typeface="나눔고딕 ExtraBold" pitchFamily="50" charset="-127"/>
                  </a:endParaRPr>
                </a:p>
              </p:txBody>
            </p:sp>
            <p:sp>
              <p:nvSpPr>
                <p:cNvPr id="15" name="직사각형 14"/>
                <p:cNvSpPr/>
                <p:nvPr/>
              </p:nvSpPr>
              <p:spPr>
                <a:xfrm rot="2700000">
                  <a:off x="442173" y="2324673"/>
                  <a:ext cx="39823" cy="39687"/>
                </a:xfrm>
                <a:prstGeom prst="rect">
                  <a:avLst/>
                </a:prstGeom>
                <a:solidFill>
                  <a:srgbClr val="C700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327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400" dirty="0">
                    <a:latin typeface="나눔고딕 ExtraBold" pitchFamily="50" charset="-127"/>
                    <a:ea typeface="나눔고딕 ExtraBold" pitchFamily="50" charset="-127"/>
                  </a:endParaRPr>
                </a:p>
              </p:txBody>
            </p:sp>
          </p:grpSp>
        </p:grpSp>
      </p:grpSp>
      <p:sp>
        <p:nvSpPr>
          <p:cNvPr id="19" name="TextBox 18"/>
          <p:cNvSpPr txBox="1"/>
          <p:nvPr/>
        </p:nvSpPr>
        <p:spPr>
          <a:xfrm>
            <a:off x="589636" y="2957258"/>
            <a:ext cx="8532677" cy="22121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1. </a:t>
            </a:r>
            <a:r>
              <a:rPr lang="ko-KR" altLang="en-US" sz="11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다운로드가 </a:t>
            </a: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완료되면 </a:t>
            </a:r>
            <a:r>
              <a:rPr lang="en-US" altLang="ko-KR" sz="11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Dook</a:t>
            </a:r>
            <a:r>
              <a:rPr lang="ko-KR" altLang="en-US" sz="11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의</a:t>
            </a: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1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다운로드함에서 </a:t>
            </a:r>
            <a:r>
              <a:rPr lang="en-US" altLang="ko-KR" sz="11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ZoneUA</a:t>
            </a:r>
            <a:r>
              <a:rPr lang="ko-KR" altLang="en-US" sz="11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를 클릭하십시요</a:t>
            </a:r>
            <a:endParaRPr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20" name="그룹 91"/>
          <p:cNvGrpSpPr>
            <a:grpSpLocks/>
          </p:cNvGrpSpPr>
          <p:nvPr/>
        </p:nvGrpSpPr>
        <p:grpSpPr bwMode="auto">
          <a:xfrm>
            <a:off x="416956" y="2642932"/>
            <a:ext cx="9098120" cy="297765"/>
            <a:chOff x="273050" y="2171684"/>
            <a:chExt cx="6204905" cy="298782"/>
          </a:xfrm>
        </p:grpSpPr>
        <p:sp>
          <p:nvSpPr>
            <p:cNvPr id="21" name="직사각형 20"/>
            <p:cNvSpPr/>
            <p:nvPr/>
          </p:nvSpPr>
          <p:spPr>
            <a:xfrm>
              <a:off x="273050" y="2171684"/>
              <a:ext cx="6204905" cy="298782"/>
            </a:xfrm>
            <a:prstGeom prst="rect">
              <a:avLst/>
            </a:prstGeom>
            <a:gradFill flip="none" rotWithShape="1">
              <a:gsLst>
                <a:gs pos="0">
                  <a:srgbClr val="D0EBBF">
                    <a:alpha val="0"/>
                  </a:srgbClr>
                </a:gs>
                <a:gs pos="1000">
                  <a:srgbClr val="CDE2FB"/>
                </a:gs>
                <a:gs pos="99000">
                  <a:srgbClr val="CDE2FB"/>
                </a:gs>
                <a:gs pos="100000">
                  <a:srgbClr val="D0EBBF">
                    <a:alpha val="0"/>
                  </a:srgbClr>
                </a:gs>
              </a:gsLst>
              <a:lin ang="0" scaled="1"/>
              <a:tileRect/>
            </a:gra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2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1400" dirty="0"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grpSp>
          <p:nvGrpSpPr>
            <p:cNvPr id="22" name="그룹 61"/>
            <p:cNvGrpSpPr>
              <a:grpSpLocks/>
            </p:cNvGrpSpPr>
            <p:nvPr/>
          </p:nvGrpSpPr>
          <p:grpSpPr bwMode="auto">
            <a:xfrm>
              <a:off x="414161" y="2192521"/>
              <a:ext cx="2749688" cy="277945"/>
              <a:chOff x="414161" y="2192521"/>
              <a:chExt cx="2749688" cy="277945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464720" y="2192521"/>
                <a:ext cx="2699129" cy="277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>
                  <a:bevelT w="1270"/>
                </a:sp3d>
              </a:bodyPr>
              <a:lstStyle/>
              <a:p>
                <a:pPr defTabSz="914327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dirty="0" smtClean="0">
                    <a:solidFill>
                      <a:srgbClr val="212121"/>
                    </a:solidFill>
                    <a:latin typeface="Rix고딕 B" pitchFamily="18" charset="-127"/>
                    <a:ea typeface="Rix고딕 B" pitchFamily="18" charset="-127"/>
                  </a:rPr>
                  <a:t>설치</a:t>
                </a:r>
                <a:endParaRPr kumimoji="0" lang="ko-KR" altLang="en-US" sz="1200" dirty="0">
                  <a:solidFill>
                    <a:srgbClr val="212121"/>
                  </a:solidFill>
                  <a:latin typeface="Rix고딕 B" pitchFamily="18" charset="-127"/>
                  <a:ea typeface="Rix고딕 B" pitchFamily="18" charset="-127"/>
                </a:endParaRPr>
              </a:p>
            </p:txBody>
          </p:sp>
          <p:grpSp>
            <p:nvGrpSpPr>
              <p:cNvPr id="24" name="그룹 60"/>
              <p:cNvGrpSpPr>
                <a:grpSpLocks/>
              </p:cNvGrpSpPr>
              <p:nvPr/>
            </p:nvGrpSpPr>
            <p:grpSpPr bwMode="auto">
              <a:xfrm>
                <a:off x="414161" y="2294258"/>
                <a:ext cx="67320" cy="100221"/>
                <a:chOff x="415016" y="2294258"/>
                <a:chExt cx="67320" cy="100221"/>
              </a:xfrm>
            </p:grpSpPr>
            <p:sp>
              <p:nvSpPr>
                <p:cNvPr id="25" name="직사각형 24"/>
                <p:cNvSpPr/>
                <p:nvPr/>
              </p:nvSpPr>
              <p:spPr>
                <a:xfrm rot="2700000">
                  <a:off x="415187" y="2294408"/>
                  <a:ext cx="39822" cy="39686"/>
                </a:xfrm>
                <a:prstGeom prst="rect">
                  <a:avLst/>
                </a:prstGeom>
                <a:solidFill>
                  <a:srgbClr val="8996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327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400" dirty="0">
                    <a:latin typeface="나눔고딕 ExtraBold" pitchFamily="50" charset="-127"/>
                    <a:ea typeface="나눔고딕 ExtraBold" pitchFamily="50" charset="-127"/>
                  </a:endParaRPr>
                </a:p>
              </p:txBody>
            </p:sp>
            <p:sp>
              <p:nvSpPr>
                <p:cNvPr id="26" name="직사각형 25"/>
                <p:cNvSpPr/>
                <p:nvPr/>
              </p:nvSpPr>
              <p:spPr>
                <a:xfrm rot="2700000">
                  <a:off x="415187" y="2354939"/>
                  <a:ext cx="39822" cy="39686"/>
                </a:xfrm>
                <a:prstGeom prst="rect">
                  <a:avLst/>
                </a:prstGeom>
                <a:solidFill>
                  <a:srgbClr val="8996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327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400" dirty="0">
                    <a:latin typeface="나눔고딕 ExtraBold" pitchFamily="50" charset="-127"/>
                    <a:ea typeface="나눔고딕 ExtraBold" pitchFamily="50" charset="-127"/>
                  </a:endParaRPr>
                </a:p>
              </p:txBody>
            </p:sp>
            <p:sp>
              <p:nvSpPr>
                <p:cNvPr id="27" name="직사각형 26"/>
                <p:cNvSpPr/>
                <p:nvPr/>
              </p:nvSpPr>
              <p:spPr>
                <a:xfrm rot="2700000">
                  <a:off x="442173" y="2324673"/>
                  <a:ext cx="39823" cy="39687"/>
                </a:xfrm>
                <a:prstGeom prst="rect">
                  <a:avLst/>
                </a:prstGeom>
                <a:solidFill>
                  <a:srgbClr val="C700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327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400" dirty="0">
                    <a:latin typeface="나눔고딕 ExtraBold" pitchFamily="50" charset="-127"/>
                    <a:ea typeface="나눔고딕 ExtraBold" pitchFamily="50" charset="-127"/>
                  </a:endParaRPr>
                </a:p>
              </p:txBody>
            </p:sp>
          </p:grpSp>
        </p:grpSp>
      </p:grp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48" y="987832"/>
            <a:ext cx="8477250" cy="149542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956" y="3240997"/>
            <a:ext cx="5314950" cy="151447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89635" y="5055772"/>
            <a:ext cx="8532677" cy="22121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2. </a:t>
            </a:r>
            <a:r>
              <a:rPr lang="ko-KR" altLang="en-US" sz="11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우측화면과 같이 </a:t>
            </a:r>
            <a:r>
              <a:rPr lang="en-US" altLang="ko-KR" sz="11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ZoneUA</a:t>
            </a:r>
            <a:r>
              <a:rPr lang="ko-KR" altLang="en-US" sz="11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를 </a:t>
            </a: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Internet Plug-Ins </a:t>
            </a:r>
            <a:r>
              <a:rPr lang="ko-KR" altLang="en-US" sz="11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폴더로 옮겨 주십시요 </a:t>
            </a:r>
            <a:endParaRPr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8446" y="2978684"/>
            <a:ext cx="3657600" cy="3618241"/>
          </a:xfrm>
          <a:prstGeom prst="rect">
            <a:avLst/>
          </a:prstGeom>
        </p:spPr>
      </p:pic>
      <p:sp>
        <p:nvSpPr>
          <p:cNvPr id="30" name="직사각형 29"/>
          <p:cNvSpPr/>
          <p:nvPr/>
        </p:nvSpPr>
        <p:spPr>
          <a:xfrm>
            <a:off x="6675388" y="3202169"/>
            <a:ext cx="1426890" cy="1033696"/>
          </a:xfrm>
          <a:prstGeom prst="rect">
            <a:avLst/>
          </a:prstGeom>
          <a:solidFill>
            <a:srgbClr val="FFFF00">
              <a:alpha val="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5898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9636" y="606943"/>
            <a:ext cx="8532677" cy="2539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아래와 같이 사파리를 꼭 종료하신 후 새로 </a:t>
            </a:r>
            <a:r>
              <a:rPr lang="ko-KR" altLang="en-US" sz="11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실행 하여주십시요</a:t>
            </a:r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</a:t>
            </a:r>
            <a:endParaRPr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8" name="그룹 91"/>
          <p:cNvGrpSpPr>
            <a:grpSpLocks/>
          </p:cNvGrpSpPr>
          <p:nvPr/>
        </p:nvGrpSpPr>
        <p:grpSpPr bwMode="auto">
          <a:xfrm>
            <a:off x="416956" y="292617"/>
            <a:ext cx="9098120" cy="297765"/>
            <a:chOff x="273050" y="2171684"/>
            <a:chExt cx="6204905" cy="298782"/>
          </a:xfrm>
        </p:grpSpPr>
        <p:sp>
          <p:nvSpPr>
            <p:cNvPr id="9" name="직사각형 8"/>
            <p:cNvSpPr/>
            <p:nvPr/>
          </p:nvSpPr>
          <p:spPr>
            <a:xfrm>
              <a:off x="273050" y="2171684"/>
              <a:ext cx="6204905" cy="298782"/>
            </a:xfrm>
            <a:prstGeom prst="rect">
              <a:avLst/>
            </a:prstGeom>
            <a:gradFill flip="none" rotWithShape="1">
              <a:gsLst>
                <a:gs pos="0">
                  <a:srgbClr val="D0EBBF">
                    <a:alpha val="0"/>
                  </a:srgbClr>
                </a:gs>
                <a:gs pos="1000">
                  <a:srgbClr val="CDE2FB"/>
                </a:gs>
                <a:gs pos="99000">
                  <a:srgbClr val="CDE2FB"/>
                </a:gs>
                <a:gs pos="100000">
                  <a:srgbClr val="D0EBBF">
                    <a:alpha val="0"/>
                  </a:srgbClr>
                </a:gs>
              </a:gsLst>
              <a:lin ang="0" scaled="1"/>
              <a:tileRect/>
            </a:gra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2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1400" dirty="0"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grpSp>
          <p:nvGrpSpPr>
            <p:cNvPr id="10" name="그룹 61"/>
            <p:cNvGrpSpPr>
              <a:grpSpLocks/>
            </p:cNvGrpSpPr>
            <p:nvPr/>
          </p:nvGrpSpPr>
          <p:grpSpPr bwMode="auto">
            <a:xfrm>
              <a:off x="414161" y="2192521"/>
              <a:ext cx="2749688" cy="277945"/>
              <a:chOff x="414161" y="2192521"/>
              <a:chExt cx="2749688" cy="277945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464720" y="2192521"/>
                <a:ext cx="2699129" cy="277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>
                  <a:bevelT w="1270"/>
                </a:sp3d>
              </a:bodyPr>
              <a:lstStyle/>
              <a:p>
                <a:pPr defTabSz="914327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200" dirty="0" smtClean="0">
                    <a:solidFill>
                      <a:srgbClr val="212121"/>
                    </a:solidFill>
                    <a:latin typeface="Rix고딕 B" pitchFamily="18" charset="-127"/>
                    <a:ea typeface="Rix고딕 B" pitchFamily="18" charset="-127"/>
                  </a:rPr>
                  <a:t>사파리 종료 후 실행</a:t>
                </a:r>
                <a:endParaRPr kumimoji="0" lang="ko-KR" altLang="en-US" sz="1200" dirty="0">
                  <a:solidFill>
                    <a:srgbClr val="212121"/>
                  </a:solidFill>
                  <a:latin typeface="Rix고딕 B" pitchFamily="18" charset="-127"/>
                  <a:ea typeface="Rix고딕 B" pitchFamily="18" charset="-127"/>
                </a:endParaRPr>
              </a:p>
            </p:txBody>
          </p:sp>
          <p:grpSp>
            <p:nvGrpSpPr>
              <p:cNvPr id="12" name="그룹 60"/>
              <p:cNvGrpSpPr>
                <a:grpSpLocks/>
              </p:cNvGrpSpPr>
              <p:nvPr/>
            </p:nvGrpSpPr>
            <p:grpSpPr bwMode="auto">
              <a:xfrm>
                <a:off x="414161" y="2294258"/>
                <a:ext cx="67320" cy="100221"/>
                <a:chOff x="415016" y="2294258"/>
                <a:chExt cx="67320" cy="100221"/>
              </a:xfrm>
            </p:grpSpPr>
            <p:sp>
              <p:nvSpPr>
                <p:cNvPr id="13" name="직사각형 12"/>
                <p:cNvSpPr/>
                <p:nvPr/>
              </p:nvSpPr>
              <p:spPr>
                <a:xfrm rot="2700000">
                  <a:off x="415187" y="2294408"/>
                  <a:ext cx="39822" cy="39686"/>
                </a:xfrm>
                <a:prstGeom prst="rect">
                  <a:avLst/>
                </a:prstGeom>
                <a:solidFill>
                  <a:srgbClr val="8996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327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400" dirty="0">
                    <a:latin typeface="나눔고딕 ExtraBold" pitchFamily="50" charset="-127"/>
                    <a:ea typeface="나눔고딕 ExtraBold" pitchFamily="50" charset="-127"/>
                  </a:endParaRPr>
                </a:p>
              </p:txBody>
            </p:sp>
            <p:sp>
              <p:nvSpPr>
                <p:cNvPr id="14" name="직사각형 13"/>
                <p:cNvSpPr/>
                <p:nvPr/>
              </p:nvSpPr>
              <p:spPr>
                <a:xfrm rot="2700000">
                  <a:off x="415187" y="2354939"/>
                  <a:ext cx="39822" cy="39686"/>
                </a:xfrm>
                <a:prstGeom prst="rect">
                  <a:avLst/>
                </a:prstGeom>
                <a:solidFill>
                  <a:srgbClr val="8996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327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400" dirty="0">
                    <a:latin typeface="나눔고딕 ExtraBold" pitchFamily="50" charset="-127"/>
                    <a:ea typeface="나눔고딕 ExtraBold" pitchFamily="50" charset="-127"/>
                  </a:endParaRPr>
                </a:p>
              </p:txBody>
            </p:sp>
            <p:sp>
              <p:nvSpPr>
                <p:cNvPr id="15" name="직사각형 14"/>
                <p:cNvSpPr/>
                <p:nvPr/>
              </p:nvSpPr>
              <p:spPr>
                <a:xfrm rot="2700000">
                  <a:off x="442173" y="2324673"/>
                  <a:ext cx="39823" cy="39687"/>
                </a:xfrm>
                <a:prstGeom prst="rect">
                  <a:avLst/>
                </a:prstGeom>
                <a:solidFill>
                  <a:srgbClr val="C700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327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sz="1400" dirty="0">
                    <a:latin typeface="나눔고딕 ExtraBold" pitchFamily="50" charset="-127"/>
                    <a:ea typeface="나눔고딕 ExtraBold" pitchFamily="50" charset="-127"/>
                  </a:endParaRPr>
                </a:p>
              </p:txBody>
            </p:sp>
          </p:grpSp>
        </p:grp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56" y="1591760"/>
            <a:ext cx="7381875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201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58</Words>
  <Application>Microsoft Office PowerPoint</Application>
  <PresentationFormat>와이드스크린</PresentationFormat>
  <Paragraphs>12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9" baseType="lpstr">
      <vt:lpstr>Rix고딕 B</vt:lpstr>
      <vt:lpstr>나눔고딕 ExtraBold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김종경</dc:creator>
  <cp:lastModifiedBy>김종경</cp:lastModifiedBy>
  <cp:revision>3</cp:revision>
  <dcterms:created xsi:type="dcterms:W3CDTF">2016-05-10T06:54:48Z</dcterms:created>
  <dcterms:modified xsi:type="dcterms:W3CDTF">2016-05-10T07:14:14Z</dcterms:modified>
</cp:coreProperties>
</file>